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727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9" d="100"/>
          <a:sy n="79" d="100"/>
        </p:scale>
        <p:origin x="9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6417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46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1580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1053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9005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147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2330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1384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4183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3780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1813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21606-273C-465A-822A-A2535310251F}" type="datetimeFigureOut">
              <a:rPr lang="it-IT" smtClean="0"/>
              <a:t>23/06/2023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02BC5-724D-4E06-BCDD-106512CED03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60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559359AD-82D3-9DC5-BC59-6B3356D1B1CB}"/>
              </a:ext>
            </a:extLst>
          </p:cNvPr>
          <p:cNvSpPr/>
          <p:nvPr/>
        </p:nvSpPr>
        <p:spPr>
          <a:xfrm>
            <a:off x="0" y="1044736"/>
            <a:ext cx="9144000" cy="473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3230A82-1EB0-416E-7AAC-39C6204B9E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41" t="36759" r="71500" b="46745"/>
          <a:stretch/>
        </p:blipFill>
        <p:spPr>
          <a:xfrm>
            <a:off x="104336" y="329318"/>
            <a:ext cx="503423" cy="374943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80501F27-CF79-A431-AC1A-FD95D311000B}"/>
              </a:ext>
            </a:extLst>
          </p:cNvPr>
          <p:cNvSpPr txBox="1"/>
          <p:nvPr/>
        </p:nvSpPr>
        <p:spPr>
          <a:xfrm>
            <a:off x="607758" y="320582"/>
            <a:ext cx="396424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i="1" dirty="0">
                <a:solidFill>
                  <a:srgbClr val="737272"/>
                </a:solidFill>
              </a:rPr>
              <a:t>Dipartimento di Architettura e Disegno Industriale</a:t>
            </a:r>
          </a:p>
          <a:p>
            <a:r>
              <a:rPr lang="it-IT" sz="1050" dirty="0">
                <a:solidFill>
                  <a:srgbClr val="737272"/>
                </a:solidFill>
              </a:rPr>
              <a:t>Corso di Laurea Magistrale a ciclo unico in Architettura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B9B6230-FB68-7AEE-85D8-396335F72502}"/>
              </a:ext>
            </a:extLst>
          </p:cNvPr>
          <p:cNvSpPr txBox="1"/>
          <p:nvPr/>
        </p:nvSpPr>
        <p:spPr>
          <a:xfrm>
            <a:off x="4736623" y="239791"/>
            <a:ext cx="185166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50" dirty="0">
                <a:solidFill>
                  <a:srgbClr val="737272"/>
                </a:solidFill>
              </a:rPr>
              <a:t>Candidato: </a:t>
            </a:r>
            <a:r>
              <a:rPr lang="it-IT" sz="1050" dirty="0" err="1">
                <a:solidFill>
                  <a:srgbClr val="737272"/>
                </a:solidFill>
              </a:rPr>
              <a:t>Xxx</a:t>
            </a:r>
            <a:r>
              <a:rPr lang="it-IT" sz="1050" dirty="0">
                <a:solidFill>
                  <a:srgbClr val="737272"/>
                </a:solidFill>
              </a:rPr>
              <a:t> </a:t>
            </a:r>
            <a:r>
              <a:rPr lang="it-IT" sz="1050" dirty="0" err="1">
                <a:solidFill>
                  <a:srgbClr val="737272"/>
                </a:solidFill>
              </a:rPr>
              <a:t>Xxx</a:t>
            </a:r>
            <a:endParaRPr lang="it-IT" sz="1050" dirty="0">
              <a:solidFill>
                <a:srgbClr val="737272"/>
              </a:solidFill>
            </a:endParaRPr>
          </a:p>
          <a:p>
            <a:pPr algn="r"/>
            <a:r>
              <a:rPr lang="it-IT" sz="1050" dirty="0">
                <a:solidFill>
                  <a:srgbClr val="737272"/>
                </a:solidFill>
              </a:rPr>
              <a:t>Relatore: Prof. </a:t>
            </a:r>
            <a:r>
              <a:rPr lang="it-IT" sz="1050" dirty="0" err="1">
                <a:solidFill>
                  <a:srgbClr val="737272"/>
                </a:solidFill>
              </a:rPr>
              <a:t>Xxx</a:t>
            </a:r>
            <a:r>
              <a:rPr lang="it-IT" sz="1050" dirty="0">
                <a:solidFill>
                  <a:srgbClr val="737272"/>
                </a:solidFill>
              </a:rPr>
              <a:t> </a:t>
            </a:r>
            <a:r>
              <a:rPr lang="it-IT" sz="1050" dirty="0" err="1">
                <a:solidFill>
                  <a:srgbClr val="737272"/>
                </a:solidFill>
              </a:rPr>
              <a:t>Xxx</a:t>
            </a:r>
            <a:endParaRPr lang="it-IT" sz="1050" dirty="0">
              <a:solidFill>
                <a:srgbClr val="737272"/>
              </a:solidFill>
            </a:endParaRPr>
          </a:p>
          <a:p>
            <a:pPr algn="r"/>
            <a:r>
              <a:rPr lang="it-IT" sz="1050" dirty="0">
                <a:solidFill>
                  <a:srgbClr val="737272"/>
                </a:solidFill>
              </a:rPr>
              <a:t>Co-relatore: </a:t>
            </a:r>
            <a:r>
              <a:rPr lang="it-IT" sz="1050" dirty="0" err="1">
                <a:solidFill>
                  <a:srgbClr val="737272"/>
                </a:solidFill>
              </a:rPr>
              <a:t>Xxx</a:t>
            </a:r>
            <a:r>
              <a:rPr lang="it-IT" sz="1050" dirty="0">
                <a:solidFill>
                  <a:srgbClr val="737272"/>
                </a:solidFill>
              </a:rPr>
              <a:t> </a:t>
            </a:r>
            <a:r>
              <a:rPr lang="it-IT" sz="1050" dirty="0" err="1">
                <a:solidFill>
                  <a:srgbClr val="737272"/>
                </a:solidFill>
              </a:rPr>
              <a:t>Xxx</a:t>
            </a:r>
            <a:endParaRPr lang="it-IT" sz="1050" dirty="0">
              <a:solidFill>
                <a:srgbClr val="737272"/>
              </a:solidFill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368E1E4-A795-23F0-725C-FB1A56797A01}"/>
              </a:ext>
            </a:extLst>
          </p:cNvPr>
          <p:cNvSpPr txBox="1"/>
          <p:nvPr/>
        </p:nvSpPr>
        <p:spPr>
          <a:xfrm>
            <a:off x="3243263" y="2898085"/>
            <a:ext cx="58514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3000" b="1" dirty="0"/>
              <a:t>TITOLO TESI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E312FEFF-64BC-CC2E-B5FE-F954351E7949}"/>
              </a:ext>
            </a:extLst>
          </p:cNvPr>
          <p:cNvSpPr txBox="1"/>
          <p:nvPr/>
        </p:nvSpPr>
        <p:spPr>
          <a:xfrm>
            <a:off x="6707664" y="443575"/>
            <a:ext cx="233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050" dirty="0">
                <a:solidFill>
                  <a:srgbClr val="737272"/>
                </a:solidFill>
              </a:rPr>
              <a:t>SSD: ICAR/XX</a:t>
            </a:r>
          </a:p>
          <a:p>
            <a:pPr algn="r"/>
            <a:r>
              <a:rPr lang="it-IT" sz="1050" dirty="0">
                <a:solidFill>
                  <a:srgbClr val="737272"/>
                </a:solidFill>
              </a:rPr>
              <a:t>Data | Sessione: XX/XX/202X| Estiva…</a:t>
            </a: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272BCFC0-BB06-33BA-FFA8-2E803A6BBA1C}"/>
              </a:ext>
            </a:extLst>
          </p:cNvPr>
          <p:cNvCxnSpPr/>
          <p:nvPr/>
        </p:nvCxnSpPr>
        <p:spPr>
          <a:xfrm>
            <a:off x="6588283" y="280022"/>
            <a:ext cx="0" cy="473537"/>
          </a:xfrm>
          <a:prstGeom prst="line">
            <a:avLst/>
          </a:prstGeom>
          <a:ln w="15875">
            <a:solidFill>
              <a:srgbClr val="7372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804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</TotalTime>
  <Words>48</Words>
  <Application>Microsoft Office PowerPoint</Application>
  <PresentationFormat>Presentazione su schermo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Marco Russo</dc:creator>
  <cp:lastModifiedBy>Bruno Gravina</cp:lastModifiedBy>
  <cp:revision>6</cp:revision>
  <dcterms:created xsi:type="dcterms:W3CDTF">2023-03-15T13:49:42Z</dcterms:created>
  <dcterms:modified xsi:type="dcterms:W3CDTF">2023-06-23T11:39:00Z</dcterms:modified>
</cp:coreProperties>
</file>