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727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1" d="100"/>
          <a:sy n="91" d="100"/>
        </p:scale>
        <p:origin x="52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5964AF-B6E7-B252-1616-B637E42387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E367121-A3E6-CF60-6C34-925AF9855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3F2A2D0-CAEC-E0BB-430D-50977A764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56057D8-D9B9-4D46-E788-AC66F2F78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B3AC85-D073-5DC9-DACE-D47CA54A3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8822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5C27E4-4162-7188-E913-77C98CB72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BAEEEA5-7F48-FD9A-F403-0863BB3E5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DF3297-FD15-7DF3-EB83-C7DF53C57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06EBC2-9A1B-334E-496C-0A0E0F21E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F71A9B0-FDEE-2D92-5CC1-EDC4A36F4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9425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7441922-1E6F-397D-2B22-D818DEEC0C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746666A-6D44-B0B0-1E1C-A8600BA3C7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53E1BE-22B2-691F-7E59-7AD5B879F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BC54FB-7DBC-4125-BBF2-D5A630891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D250B7-5144-B384-AF19-5F34041B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060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4019CE-1277-760D-A053-B014BB06F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B2692B-2543-B1B4-6B98-FE9DEC4B8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7759EEE-237E-6C3E-A46D-FD6675C18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AA4AAD-12A0-69C6-1D96-2A6FE58F0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426347-E258-82CB-1339-19AB3B25A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9765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E6A8F5-6772-725E-C528-A866AFD57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93883D2-E724-EE08-56CE-859918042D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DC90F67-BCF8-8BF9-74E5-4816C5FD7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AE0DF1-F35F-C5AC-52CA-60CC9DA75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9A6CF4-CF2E-DBD7-D265-E7077D19B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6256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D67C60-ED23-89B4-2545-2016D1C3C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CBD5C6B-6768-B9D7-0D22-012EB522E1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BAA77FD-E83E-2A08-7271-71012D563B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2A66BB3-277A-F043-C2B7-786188AD0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BD8C559-5BF4-3091-4BE6-5FD4A712D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1151575-A5B6-2A13-E82B-EA9E7E571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469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3D5056-C54F-1D76-1D3C-B3906B032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30608AC-8811-FFB4-073C-07A68B8AE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D117B52-79E6-DD63-EEB1-D3FB98F19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EEFFEDB-799E-52B7-54CA-DFECEFAC0A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4AA169F-D884-704E-A7F7-1A32C0C13E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DCFE41B-48C0-57CA-7946-4EFD3A4EB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494C468-4612-CEE6-D425-898FDB61B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45EDA0-E02F-1029-C6E5-8C85DEB35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0383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7AD94F-49A0-F99A-2120-B9C8AD766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486D83A-6F57-88E6-552B-657D748F0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D77D1CF-EEAE-5CC2-1779-D6CC4BA5C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7AB6BED-B625-B8DB-5702-75E07727A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6960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978A1CF-E085-FA7E-0AA1-E2A5CBAC4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BB0B13B-7D65-10A1-EBA9-8A32A921C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97006DF-C8FF-8C5E-CEE4-7F695676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912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2AC01F-20CD-3C20-DC1F-548631E9A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85C8DC9-4F15-640E-F421-155C6A914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BE50068-3EC6-751F-4FA2-B17CE2B68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231A176-AC74-4E78-BEBB-D1D5A9D1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99DC2E7-4841-9055-51DA-DC868115E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D55E1EA-85A7-8D97-9AD8-42EF75778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799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5DDA79-C1B1-A763-3797-E69BC4C73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5915664-8A82-7255-774A-C448B0635B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79E7F38-3001-9797-BD4F-A87ABAA278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1778525-B9AB-128E-8CAF-A83887C5F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1A3AD69-3C24-D660-9649-E3998B51D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317C3ED-7E81-BCF4-586D-460916D3F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3587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01F17CB-2DD0-A087-AC82-1E82E5458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765F460-ADDE-E760-315F-38118756C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BA39F2-81A8-2DE7-4958-7EA6E45459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21606-273C-465A-822A-A2535310251F}" type="datetimeFigureOut">
              <a:rPr lang="it-IT" smtClean="0"/>
              <a:t>21/06/2023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AA15295-6A2C-6B37-9FE3-5E26BAB347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F2641E-8F8A-94BC-8000-13FDCD0F19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382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559359AD-82D3-9DC5-BC59-6B3356D1B1CB}"/>
              </a:ext>
            </a:extLst>
          </p:cNvPr>
          <p:cNvSpPr/>
          <p:nvPr/>
        </p:nvSpPr>
        <p:spPr>
          <a:xfrm>
            <a:off x="0" y="249980"/>
            <a:ext cx="12192000" cy="631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3230A82-1EB0-416E-7AAC-39C6204B9E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41" t="36759" r="71500" b="46745"/>
          <a:stretch/>
        </p:blipFill>
        <p:spPr>
          <a:xfrm>
            <a:off x="65667" y="315709"/>
            <a:ext cx="671231" cy="49992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0501F27-CF79-A431-AC1A-FD95D311000B}"/>
              </a:ext>
            </a:extLst>
          </p:cNvPr>
          <p:cNvSpPr txBox="1"/>
          <p:nvPr/>
        </p:nvSpPr>
        <p:spPr>
          <a:xfrm>
            <a:off x="736898" y="304061"/>
            <a:ext cx="53591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solidFill>
                  <a:srgbClr val="737272"/>
                </a:solidFill>
              </a:rPr>
              <a:t>Dipartimento di Architettura e Disegno Industriale </a:t>
            </a:r>
          </a:p>
          <a:p>
            <a:r>
              <a:rPr lang="it-IT" sz="1400" dirty="0">
                <a:solidFill>
                  <a:srgbClr val="737272"/>
                </a:solidFill>
              </a:rPr>
              <a:t>Corso di Laurea Magistrale in Architettura – Progettazione degli interni e per l’Autonomia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B9B6230-FB68-7AEE-85D8-396335F72502}"/>
              </a:ext>
            </a:extLst>
          </p:cNvPr>
          <p:cNvSpPr txBox="1"/>
          <p:nvPr/>
        </p:nvSpPr>
        <p:spPr>
          <a:xfrm>
            <a:off x="6242050" y="196339"/>
            <a:ext cx="24688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 err="1">
                <a:solidFill>
                  <a:srgbClr val="737272"/>
                </a:solidFill>
              </a:rPr>
              <a:t>Xxx</a:t>
            </a:r>
            <a:r>
              <a:rPr lang="it-IT" sz="1400" dirty="0">
                <a:solidFill>
                  <a:srgbClr val="737272"/>
                </a:solidFill>
              </a:rPr>
              <a:t> </a:t>
            </a:r>
            <a:r>
              <a:rPr lang="it-IT" sz="1400" dirty="0" err="1">
                <a:solidFill>
                  <a:srgbClr val="737272"/>
                </a:solidFill>
              </a:rPr>
              <a:t>Xxx</a:t>
            </a:r>
            <a:r>
              <a:rPr lang="it-IT" sz="1400" dirty="0">
                <a:solidFill>
                  <a:srgbClr val="737272"/>
                </a:solidFill>
              </a:rPr>
              <a:t> : Candidato</a:t>
            </a:r>
          </a:p>
          <a:p>
            <a:pPr algn="r"/>
            <a:r>
              <a:rPr lang="it-IT" sz="1400" dirty="0">
                <a:solidFill>
                  <a:srgbClr val="737272"/>
                </a:solidFill>
              </a:rPr>
              <a:t>Prof. </a:t>
            </a:r>
            <a:r>
              <a:rPr lang="it-IT" sz="1400" dirty="0" err="1">
                <a:solidFill>
                  <a:srgbClr val="737272"/>
                </a:solidFill>
              </a:rPr>
              <a:t>Xxx</a:t>
            </a:r>
            <a:r>
              <a:rPr lang="it-IT" sz="1400" dirty="0">
                <a:solidFill>
                  <a:srgbClr val="737272"/>
                </a:solidFill>
              </a:rPr>
              <a:t> </a:t>
            </a:r>
            <a:r>
              <a:rPr lang="it-IT" sz="1400" dirty="0" err="1">
                <a:solidFill>
                  <a:srgbClr val="737272"/>
                </a:solidFill>
              </a:rPr>
              <a:t>Xxx</a:t>
            </a:r>
            <a:r>
              <a:rPr lang="it-IT" sz="1400" dirty="0">
                <a:solidFill>
                  <a:srgbClr val="737272"/>
                </a:solidFill>
              </a:rPr>
              <a:t> : Relatore</a:t>
            </a:r>
          </a:p>
          <a:p>
            <a:pPr algn="r"/>
            <a:r>
              <a:rPr lang="it-IT" sz="1400" dirty="0" err="1">
                <a:solidFill>
                  <a:srgbClr val="737272"/>
                </a:solidFill>
              </a:rPr>
              <a:t>Xxx</a:t>
            </a:r>
            <a:r>
              <a:rPr lang="it-IT" sz="1400" dirty="0">
                <a:solidFill>
                  <a:srgbClr val="737272"/>
                </a:solidFill>
              </a:rPr>
              <a:t> </a:t>
            </a:r>
            <a:r>
              <a:rPr lang="it-IT" sz="1400" dirty="0" err="1">
                <a:solidFill>
                  <a:srgbClr val="737272"/>
                </a:solidFill>
              </a:rPr>
              <a:t>Xxx</a:t>
            </a:r>
            <a:r>
              <a:rPr lang="it-IT" sz="1400" dirty="0">
                <a:solidFill>
                  <a:srgbClr val="737272"/>
                </a:solidFill>
              </a:rPr>
              <a:t> : Co-relatore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368E1E4-A795-23F0-725C-FB1A56797A01}"/>
              </a:ext>
            </a:extLst>
          </p:cNvPr>
          <p:cNvSpPr txBox="1"/>
          <p:nvPr/>
        </p:nvSpPr>
        <p:spPr>
          <a:xfrm>
            <a:off x="4324350" y="2721114"/>
            <a:ext cx="78019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/>
              <a:t>TITOLO TESI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312FEFF-64BC-CC2E-B5FE-F954351E7949}"/>
              </a:ext>
            </a:extLst>
          </p:cNvPr>
          <p:cNvSpPr txBox="1"/>
          <p:nvPr/>
        </p:nvSpPr>
        <p:spPr>
          <a:xfrm>
            <a:off x="9017000" y="196339"/>
            <a:ext cx="3109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>
                <a:solidFill>
                  <a:srgbClr val="737272"/>
                </a:solidFill>
              </a:rPr>
              <a:t>SSD: ICAR/XX</a:t>
            </a:r>
          </a:p>
          <a:p>
            <a:pPr algn="r"/>
            <a:r>
              <a:rPr lang="it-IT" sz="1400" dirty="0">
                <a:solidFill>
                  <a:srgbClr val="737272"/>
                </a:solidFill>
              </a:rPr>
              <a:t>Data | Sessione: XX/XX/202X| Estiva…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272BCFC0-BB06-33BA-FFA8-2E803A6BBA1C}"/>
              </a:ext>
            </a:extLst>
          </p:cNvPr>
          <p:cNvCxnSpPr/>
          <p:nvPr/>
        </p:nvCxnSpPr>
        <p:spPr>
          <a:xfrm>
            <a:off x="8710930" y="249980"/>
            <a:ext cx="0" cy="631383"/>
          </a:xfrm>
          <a:prstGeom prst="line">
            <a:avLst/>
          </a:prstGeom>
          <a:ln w="15875">
            <a:solidFill>
              <a:srgbClr val="737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04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12359ea-f3a7-4554-9616-dfdb24b3e4de">
      <Terms xmlns="http://schemas.microsoft.com/office/infopath/2007/PartnerControls"/>
    </lcf76f155ced4ddcb4097134ff3c332f>
    <TaxCatchAll xmlns="3b523581-44f3-455d-9341-1b38af8dacc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210A168FF0C064BB605870DAD38D655" ma:contentTypeVersion="10" ma:contentTypeDescription="Creare un nuovo documento." ma:contentTypeScope="" ma:versionID="f1655f14f642d3a30ebeebf644f2ba1c">
  <xsd:schema xmlns:xsd="http://www.w3.org/2001/XMLSchema" xmlns:xs="http://www.w3.org/2001/XMLSchema" xmlns:p="http://schemas.microsoft.com/office/2006/metadata/properties" xmlns:ns2="312359ea-f3a7-4554-9616-dfdb24b3e4de" xmlns:ns3="3b523581-44f3-455d-9341-1b38af8dacc0" targetNamespace="http://schemas.microsoft.com/office/2006/metadata/properties" ma:root="true" ma:fieldsID="7e7e78be81c915408ca8f73cafab39c7" ns2:_="" ns3:_="">
    <xsd:import namespace="312359ea-f3a7-4554-9616-dfdb24b3e4de"/>
    <xsd:import namespace="3b523581-44f3-455d-9341-1b38af8dac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359ea-f3a7-4554-9616-dfdb24b3e4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Tag immagine" ma:readOnly="false" ma:fieldId="{5cf76f15-5ced-4ddc-b409-7134ff3c332f}" ma:taxonomyMulti="true" ma:sspId="c1333fa6-cf31-45c8-ad36-e7b5fe3fd9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523581-44f3-455d-9341-1b38af8dacc0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7d5c2d7-e5ca-4087-9951-f35f0625795c}" ma:internalName="TaxCatchAll" ma:showField="CatchAllData" ma:web="3b523581-44f3-455d-9341-1b38af8dacc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716D28-59E5-4B1C-91E6-945DAAE1EDB7}">
  <ds:schemaRefs>
    <ds:schemaRef ds:uri="http://schemas.microsoft.com/office/2006/metadata/properties"/>
    <ds:schemaRef ds:uri="http://schemas.microsoft.com/office/infopath/2007/PartnerControls"/>
    <ds:schemaRef ds:uri="312359ea-f3a7-4554-9616-dfdb24b3e4de"/>
    <ds:schemaRef ds:uri="3b523581-44f3-455d-9341-1b38af8dacc0"/>
  </ds:schemaRefs>
</ds:datastoreItem>
</file>

<file path=customXml/itemProps2.xml><?xml version="1.0" encoding="utf-8"?>
<ds:datastoreItem xmlns:ds="http://schemas.openxmlformats.org/officeDocument/2006/customXml" ds:itemID="{C29EA474-02B7-474D-BFB2-FDCDEBA834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A69B96-E9EC-4515-9C01-8F65676EFE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2359ea-f3a7-4554-9616-dfdb24b3e4de"/>
    <ds:schemaRef ds:uri="3b523581-44f3-455d-9341-1b38af8dac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Marco Russo</dc:creator>
  <cp:lastModifiedBy>Giorgia Coviello</cp:lastModifiedBy>
  <cp:revision>3</cp:revision>
  <dcterms:created xsi:type="dcterms:W3CDTF">2023-03-15T13:49:42Z</dcterms:created>
  <dcterms:modified xsi:type="dcterms:W3CDTF">2023-06-21T13:14:33Z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0x0101009210A168FF0C064BB605870DAD38D655</vt:lpwstr>
  </property>
</Properties>
</file>